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31/10/2014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30" y="1488241"/>
            <a:ext cx="7653293" cy="473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5659" y="652174"/>
            <a:ext cx="1532260" cy="20989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6354166" y="1518768"/>
            <a:ext cx="1866222" cy="211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7975">
            <a:off x="4752438" y="2499557"/>
            <a:ext cx="3244619" cy="2432905"/>
          </a:xfrm>
        </p:spPr>
      </p:pic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2722">
            <a:off x="6040289" y="1362974"/>
            <a:ext cx="2185779" cy="1638958"/>
          </a:xfrm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6628">
            <a:off x="5032314" y="1324363"/>
            <a:ext cx="2216943" cy="16623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1505</TotalTime>
  <Words>45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nicole.jen</cp:lastModifiedBy>
  <cp:revision>30</cp:revision>
  <dcterms:created xsi:type="dcterms:W3CDTF">2014-03-23T21:36:37Z</dcterms:created>
  <dcterms:modified xsi:type="dcterms:W3CDTF">2014-10-31T05:14:05Z</dcterms:modified>
</cp:coreProperties>
</file>